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A2586-2C92-42E6-B810-76BADBB8AF0A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pic>
        <p:nvPicPr>
          <p:cNvPr id="1034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447800"/>
            <a:ext cx="6553200" cy="47672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152678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知識管理的目的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FB6F2-5FE2-4DC4-99F5-35F65138109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0445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381125"/>
            <a:ext cx="6629400" cy="4867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1502213" name="Rectangle 5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知識管理的利益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89037-CFC3-4C87-BC03-9DFF1A0298D6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05475" name="Text Box 2"/>
          <p:cNvSpPr txBox="1">
            <a:spLocks noChangeArrowheads="1"/>
          </p:cNvSpPr>
          <p:nvPr/>
        </p:nvSpPr>
        <p:spPr bwMode="auto">
          <a:xfrm>
            <a:off x="2249488" y="82550"/>
            <a:ext cx="461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企業推動</a:t>
            </a:r>
            <a:r>
              <a:rPr kumimoji="0" lang="en-US" altLang="zh-TW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KM</a:t>
            </a:r>
            <a:r>
              <a:rPr kumimoji="0"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的目的</a:t>
            </a:r>
          </a:p>
        </p:txBody>
      </p:sp>
      <p:sp>
        <p:nvSpPr>
          <p:cNvPr id="1592323" name="Text Box 3"/>
          <p:cNvSpPr txBox="1">
            <a:spLocks noChangeArrowheads="1"/>
          </p:cNvSpPr>
          <p:nvPr/>
        </p:nvSpPr>
        <p:spPr bwMode="auto">
          <a:xfrm>
            <a:off x="228600" y="1038225"/>
            <a:ext cx="8915400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3188" indent="-103188" eaLnBrk="0" hangingPunct="0">
              <a:spcAft>
                <a:spcPct val="20000"/>
              </a:spcAft>
              <a:buClr>
                <a:srgbClr val="993300"/>
              </a:buClr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增加組織整體知識的存量與價值。</a:t>
            </a:r>
          </a:p>
          <a:p>
            <a:pPr marL="103188" indent="-103188" eaLnBrk="0" hangingPunct="0">
              <a:spcAft>
                <a:spcPct val="20000"/>
              </a:spcAft>
              <a:buClr>
                <a:srgbClr val="993300"/>
              </a:buClr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應用知識以提昇技術、產品、與服務創新的績效以及組織整體對外的競爭力。</a:t>
            </a:r>
          </a:p>
          <a:p>
            <a:pPr marL="103188" indent="-103188" eaLnBrk="0" hangingPunct="0">
              <a:spcAft>
                <a:spcPct val="20000"/>
              </a:spcAft>
              <a:buClr>
                <a:srgbClr val="993300"/>
              </a:buClr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促進組織內部的知識流通，提昇成員獲取知識的效率。</a:t>
            </a:r>
          </a:p>
          <a:p>
            <a:pPr marL="103188" indent="-103188" eaLnBrk="0" hangingPunct="0">
              <a:spcAft>
                <a:spcPct val="20000"/>
              </a:spcAft>
              <a:buClr>
                <a:srgbClr val="993300"/>
              </a:buClr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指導組織知識創新的方向。</a:t>
            </a:r>
          </a:p>
          <a:p>
            <a:pPr marL="103188" indent="-103188" eaLnBrk="0" hangingPunct="0">
              <a:spcAft>
                <a:spcPct val="20000"/>
              </a:spcAft>
              <a:buClr>
                <a:srgbClr val="993300"/>
              </a:buClr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協助組織發展核心技術能力。</a:t>
            </a:r>
          </a:p>
          <a:p>
            <a:pPr marL="103188" indent="-103188" eaLnBrk="0" hangingPunct="0">
              <a:spcAft>
                <a:spcPct val="20000"/>
              </a:spcAft>
              <a:buClr>
                <a:srgbClr val="993300"/>
              </a:buClr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有效發揮組織內個體成員的知識能力與開發潛能。</a:t>
            </a:r>
          </a:p>
          <a:p>
            <a:pPr marL="103188" indent="-103188" eaLnBrk="0" hangingPunct="0">
              <a:spcAft>
                <a:spcPct val="20000"/>
              </a:spcAft>
              <a:buClr>
                <a:srgbClr val="993300"/>
              </a:buClr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提昇組織個體與整體的知識學習能力。</a:t>
            </a:r>
          </a:p>
          <a:p>
            <a:pPr marL="103188" indent="-103188" eaLnBrk="0" hangingPunct="0">
              <a:spcAft>
                <a:spcPct val="20000"/>
              </a:spcAft>
              <a:buClr>
                <a:srgbClr val="993300"/>
              </a:buClr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形成有利於知識創新的企業文化與價值觀。</a:t>
            </a:r>
          </a:p>
        </p:txBody>
      </p:sp>
      <p:pic>
        <p:nvPicPr>
          <p:cNvPr id="105477" name="Picture 4" descr="j028359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6788" y="4622800"/>
            <a:ext cx="1576387" cy="157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23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 </a:t>
            </a:r>
            <a:r>
              <a:rPr lang="zh-TW" altLang="en-US" dirty="0" smtClean="0"/>
              <a:t>組織知識管理目的的層次架構圖</a:t>
            </a:r>
          </a:p>
        </p:txBody>
      </p:sp>
      <p:pic>
        <p:nvPicPr>
          <p:cNvPr id="106499" name="Picture 8" descr="C:\Documents and Settings\miau\桌面\知識管理\jpg圖檔\ch01\z-vb139-F1-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63688" y="1159542"/>
            <a:ext cx="5829300" cy="4857750"/>
          </a:xfrm>
          <a:noFill/>
        </p:spPr>
      </p:pic>
      <p:sp>
        <p:nvSpPr>
          <p:cNvPr id="2" name="文字方塊 1"/>
          <p:cNvSpPr txBox="1"/>
          <p:nvPr/>
        </p:nvSpPr>
        <p:spPr>
          <a:xfrm>
            <a:off x="3563888" y="6165304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mtClean="0"/>
              <a:t>資料來源：林東清，</a:t>
            </a:r>
            <a:r>
              <a:rPr lang="en-US" altLang="zh-TW" dirty="0" smtClean="0"/>
              <a:t>2008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120</Words>
  <Application>Microsoft Office PowerPoint</Application>
  <PresentationFormat>如螢幕大小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Arial</vt:lpstr>
      <vt:lpstr>Symbol</vt:lpstr>
      <vt:lpstr>Times New Roman</vt:lpstr>
      <vt:lpstr>教學目標</vt:lpstr>
      <vt:lpstr>知識管理的目的</vt:lpstr>
      <vt:lpstr>PowerPoint 簡報</vt:lpstr>
      <vt:lpstr>PowerPoint 簡報</vt:lpstr>
      <vt:lpstr> 組織知識管理目的的層次架構圖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知識管理的目的</dc:title>
  <dc:creator>Your User Name</dc:creator>
  <cp:lastModifiedBy>George Lee</cp:lastModifiedBy>
  <cp:revision>2</cp:revision>
  <dcterms:created xsi:type="dcterms:W3CDTF">2010-07-13T09:56:30Z</dcterms:created>
  <dcterms:modified xsi:type="dcterms:W3CDTF">2017-09-12T02:07:30Z</dcterms:modified>
</cp:coreProperties>
</file>